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57" r:id="rId3"/>
    <p:sldId id="366" r:id="rId4"/>
    <p:sldId id="296" r:id="rId5"/>
    <p:sldId id="348" r:id="rId6"/>
    <p:sldId id="368" r:id="rId7"/>
    <p:sldId id="349" r:id="rId8"/>
    <p:sldId id="364" r:id="rId9"/>
    <p:sldId id="311" r:id="rId10"/>
    <p:sldId id="365" r:id="rId11"/>
    <p:sldId id="339" r:id="rId12"/>
    <p:sldId id="363" r:id="rId13"/>
    <p:sldId id="396" r:id="rId14"/>
    <p:sldId id="338" r:id="rId15"/>
    <p:sldId id="395" r:id="rId16"/>
    <p:sldId id="404" r:id="rId17"/>
    <p:sldId id="429" r:id="rId18"/>
    <p:sldId id="367" r:id="rId19"/>
    <p:sldId id="369" r:id="rId20"/>
    <p:sldId id="347" r:id="rId21"/>
    <p:sldId id="372" r:id="rId22"/>
    <p:sldId id="350" r:id="rId23"/>
    <p:sldId id="371" r:id="rId24"/>
    <p:sldId id="354" r:id="rId25"/>
    <p:sldId id="352" r:id="rId26"/>
    <p:sldId id="351" r:id="rId27"/>
    <p:sldId id="345" r:id="rId28"/>
    <p:sldId id="370" r:id="rId29"/>
    <p:sldId id="355" r:id="rId30"/>
    <p:sldId id="358" r:id="rId31"/>
    <p:sldId id="373" r:id="rId32"/>
    <p:sldId id="295" r:id="rId33"/>
    <p:sldId id="374" r:id="rId34"/>
    <p:sldId id="353" r:id="rId35"/>
    <p:sldId id="377" r:id="rId36"/>
    <p:sldId id="394" r:id="rId37"/>
    <p:sldId id="375" r:id="rId38"/>
    <p:sldId id="32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CE050-DF94-C32C-6D47-E56250349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BE3EA-4627-73C1-8DDB-87C62AE4A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618E1-C5E8-701C-7889-C4122E82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54243-690F-36C2-0D42-422273E62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83E68-42F1-9DE4-56FC-28F622ED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60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6C518-802A-8D94-B26B-1C7B005F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FD838-DF4B-1C32-2EDC-577804703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8CC61-54D6-9111-8FE9-CBBF3173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71589-5666-0BD7-18D0-F96B2CDD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B5C47-E92B-B338-28F8-2A46C9F9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12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1E3298-6684-D40D-681E-CC3E6A573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3AA4A-2108-3C97-55EA-6A4F95B01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32B9D-FECF-12B9-2F49-CE81DEDB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15A21-1BD8-95C1-9BA2-505A7EA5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17F74-B912-92DF-EEF9-C330F1BF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05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6811-1620-B501-5CD1-958479ED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BB28C-A077-0ECE-9DE2-07FF678EF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21B80-19B4-6A17-6B32-6C073B15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09D64-4B81-E337-2B47-9EEACF0A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67D44-7022-29B7-EB20-5DB1AF3E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35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E9048-5A60-CFBA-6355-CCBF99E5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876E8-EB73-0F31-4C08-B9F1DD75B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D12A7-4CBC-4B8C-EC9B-F9832B4A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C1704-0BA5-6E48-5D9B-8BCC49E8E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9C072-538E-80AB-29F8-3A888DA4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5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F3F6-3D27-BCCF-252D-1576E035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F2828-2D58-3E18-8CCF-215866D10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73A65-926E-AEFB-DBE5-0A4CDAC71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90D48-C608-D0CB-A6D0-D19E0E76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7CA6E-F30E-ED97-7B6A-26A66D8C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2A4CE-3B18-729B-8E75-371BF1BE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ACC7-D209-5540-B336-A08DAFCC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A08DD-DAD6-661A-D657-1422A99A4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488E2-8536-1F2F-2B64-0908972A8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E6381-1C7C-C250-A0AA-8E6B710DB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ECAD35-EB77-125E-8F29-AA135A3D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8B038-C00F-610C-97BA-D6828033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FDCD28-E078-CEBF-6DB4-6F5D4CC1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7B2B0-DB54-EF63-86AD-7CE434BE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23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25DB-3D11-6D58-EE05-4695013E0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3721E-1BD7-B362-5D69-690384DA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65877-5C57-00A3-D32A-7319FC2E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5C886-34E2-D6BD-4D13-BA66002A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70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820B2-B49D-B269-B835-168DD391D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C76AF-FD1D-8075-552A-F7A06F69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B5E69-F370-F411-A792-2FC11526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02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1FEF4-36C4-B8C9-DEF7-D55F9C0C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73453-6ED5-DA95-4922-702F5C4E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ADE2A-8778-074B-77CA-410B0466E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AD736-B16F-27C4-68DF-E6AAC8EBF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80713-8066-35D4-1D66-CCD0168C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F4AB8-E592-4913-CED1-387387DBB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31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5AF5-937E-4F6B-E3EF-A2425BB4A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9E748-EA1A-FCC2-6CB3-0CEFC3D5B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57E25-B75B-9733-6BA4-357A95E33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CCF8B-342F-674F-4CB3-40589E26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EEE2F-8C40-5A6D-9136-F16B1ACB9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9725D-3CA3-EB2E-CEA3-9CB09CE9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41ED98-B3BD-9A5D-9A5E-1600D7E9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1B07A-8656-E9EA-99D8-264FD8EAD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93466-9A1E-C678-F80B-A9735956B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38614-B758-4F79-92DC-40640DE9E3A8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453E2-14B3-8415-B7AD-C31CD2F8F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4104D-DD3E-828C-8C5D-6D27ABDF2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7AEAA-2DE0-4B98-A384-6A798756F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53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62C26-8875-9D3D-F714-DDDE87538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0F09F-A669-27C7-5F74-C49A1F2299C9}"/>
              </a:ext>
            </a:extLst>
          </p:cNvPr>
          <p:cNvSpPr txBox="1"/>
          <p:nvPr/>
        </p:nvSpPr>
        <p:spPr>
          <a:xfrm>
            <a:off x="2526909" y="0"/>
            <a:ext cx="7138181" cy="1049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Derek Temple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League  Championship Winner 1963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F.A. Cup Winner 1966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England International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FCB6E-8D91-787C-5489-1E6AF7AD6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73" y="960358"/>
            <a:ext cx="5484054" cy="30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19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D91A2-E6A4-626D-31AF-DFC0727CF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416A8-6A6D-343C-FABC-0AEE0F301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"/>
          <a:stretch/>
        </p:blipFill>
        <p:spPr>
          <a:xfrm>
            <a:off x="104901" y="0"/>
            <a:ext cx="11810434" cy="68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3D1B1-BC35-A867-5BBC-6912FBC49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9ECEE-2A3B-1B40-BABB-0B0B71D77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23" y="0"/>
            <a:ext cx="9120554" cy="69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27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78671-5B8D-2359-EC9C-165CD8B2A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85022-DC6C-D634-B092-988CDA600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28" y="0"/>
            <a:ext cx="9116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43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E2A83B-D9DD-B322-A520-69ED4665C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A2258-7A64-12AD-2C82-3B7B6EEF4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2" y="100188"/>
            <a:ext cx="5541434" cy="66566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A57DDA-4563-6169-0091-BA7CB8BF7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595" y="100654"/>
            <a:ext cx="4733649" cy="66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42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B38AD7-5ACA-5EE1-AA6A-E11003EF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D51E5F-69C3-3E9D-B40E-66CDE0B4E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7065" y="710171"/>
            <a:ext cx="7192422" cy="5226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6ED944-AEF3-128D-555B-0F93B5A98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/>
          <a:stretch/>
        </p:blipFill>
        <p:spPr>
          <a:xfrm>
            <a:off x="7727972" y="485422"/>
            <a:ext cx="4080206" cy="56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0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E70F8F-6063-AB20-96F4-1928E4F69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984D2-F4C2-579D-A4D3-EA7BAB0F6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45" y="0"/>
            <a:ext cx="8195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4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F640C-C04D-262C-CAD9-BA6650C52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299180-CE92-D9EA-111F-3BD20FF6B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63" y="127718"/>
            <a:ext cx="6292948" cy="4719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467A8D-AF8D-DC54-F8A6-6DFB733C5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738">
            <a:off x="554797" y="351691"/>
            <a:ext cx="2625498" cy="4353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70CFDF-6F60-7AD4-CC5D-87B9D792F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624">
            <a:off x="9034583" y="224538"/>
            <a:ext cx="2866582" cy="3558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22E0D6-5C84-62D8-DC43-132C1789E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348">
            <a:off x="7517203" y="3476498"/>
            <a:ext cx="4442350" cy="3017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5E22B8-ECEC-5A76-B505-B6F75DFD8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21" y="3758711"/>
            <a:ext cx="4946561" cy="29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47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5D94EC-39D2-29BD-23E4-B0E288B51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A7D553-ED37-4F03-2A49-A007860D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182" y="0"/>
            <a:ext cx="5096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FCBDF0-5ACE-3030-E3ED-992738D96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DB6B0E-32CA-4809-6C0A-01AC6D86C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56" y="0"/>
            <a:ext cx="7052044" cy="689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BB8EF-F88E-A948-931D-B1CFBA2AC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692834"/>
            <a:ext cx="6422296" cy="547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73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1F0A37-3F02-7CED-752E-BB76C03F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06AD5-32E9-D28A-E0DB-3492B22BC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19" y="408704"/>
            <a:ext cx="5263166" cy="394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493FD1-F874-02BC-8F50-ABBCAD0FF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8492840" y="1553785"/>
            <a:ext cx="2950690" cy="4563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EE760-8AEB-CA98-BD21-3EACA4845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691">
            <a:off x="390142" y="864098"/>
            <a:ext cx="4473648" cy="4270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E17EA1-6BBA-CE3D-2EA7-6B00DBD5FC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4308" r="7080" b="9028"/>
          <a:stretch/>
        </p:blipFill>
        <p:spPr>
          <a:xfrm rot="278725">
            <a:off x="4654749" y="3536114"/>
            <a:ext cx="2769050" cy="30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9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865D1D-1D50-39D9-B74A-649F525D2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4AF54-27A8-479A-D19A-2F0D0B8E1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9" y="0"/>
            <a:ext cx="114378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C4E0F-1410-3AD0-17A1-9C6C943F4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0"/>
            <a:ext cx="2474975" cy="35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61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8406F9-E2DE-321E-60F3-47AF15839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D3B5B1-5900-77B6-0B10-AEE7F6CF1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4"/>
          <a:stretch/>
        </p:blipFill>
        <p:spPr>
          <a:xfrm>
            <a:off x="228013" y="0"/>
            <a:ext cx="821847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E8119-0DA3-BF17-E5D7-E6B732842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513" y="2124220"/>
            <a:ext cx="2975317" cy="29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6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71E290-F9F0-1752-22C7-421F9A914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43B75-076F-6803-3271-1E7D7FF51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13" y="0"/>
            <a:ext cx="8599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48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5CD6D-62D1-B2FB-79B5-549824746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59A60D-127F-6F5D-A5D4-50302642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15" y="-19068"/>
            <a:ext cx="10325686" cy="68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60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70729C-F869-5F60-6B80-D4F5E7B17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E408CD-CCF4-4C4C-4A1C-883D81497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79" y="0"/>
            <a:ext cx="499151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74CA3C-3D21-54E4-8851-26F442A7C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85" y="83521"/>
            <a:ext cx="4850169" cy="66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61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9DFED2-9AB8-AA29-CCA9-70069C03D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8A904-765A-C92F-5B4E-4649A2AA4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0" b="10564"/>
          <a:stretch/>
        </p:blipFill>
        <p:spPr>
          <a:xfrm>
            <a:off x="250204" y="-1"/>
            <a:ext cx="11313439" cy="68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07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2CB3A5-4EAB-F936-3E66-610DB6E2F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8D678-3116-568F-69EB-78C4500AF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025" y="0"/>
            <a:ext cx="9385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30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45BF8-6C3B-A088-7D5A-87D8916B8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8630E1-5380-E9D6-2DA3-608084145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26" y="7748"/>
            <a:ext cx="10255348" cy="68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73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042534-C1F1-5F35-EF15-DC181935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F52C0-56F1-07F1-19C8-1184DC295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49" r="25004"/>
          <a:stretch/>
        </p:blipFill>
        <p:spPr>
          <a:xfrm>
            <a:off x="211015" y="520505"/>
            <a:ext cx="3095007" cy="4586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64BA82-FF1C-FA73-86B5-90A41E897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833" y="3540"/>
            <a:ext cx="8596167" cy="68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80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B51E2-D4A9-7212-972B-A0DCABBC1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23CD7-3B9D-2137-B1C5-39540606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2F51A-F8D5-3AE1-B8BD-CBC34F9C7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425" y="886263"/>
            <a:ext cx="4822131" cy="47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21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15A0A-3F8B-BC38-C149-15B599037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E4FAB-A865-F2E7-4E45-9FC1ACF0D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69" y="-8792"/>
            <a:ext cx="9988061" cy="686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89F71-5425-823B-9EA1-0F4E50EE4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9296B4-0C47-040A-822B-FD57736D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6" b="9949"/>
          <a:stretch/>
        </p:blipFill>
        <p:spPr>
          <a:xfrm>
            <a:off x="398153" y="0"/>
            <a:ext cx="11395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90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195DA-DC3B-BB86-359D-BF2FB8525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B289A7-EAEA-C481-D398-7B4BED596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02" y="146587"/>
            <a:ext cx="4433558" cy="6589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007A4-1E2F-A590-391F-AAB6C2B6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067" y="935101"/>
            <a:ext cx="7430527" cy="49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2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E842B-B8D3-9C56-77E7-B152E95DB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73725-8F98-9C9A-14DC-52EFC3F59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23" y="0"/>
            <a:ext cx="745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7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FB94A-AE84-3F67-095F-A5EE474EA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85D1F-B63F-754E-A84B-0711176EA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22" y="0"/>
            <a:ext cx="8985956" cy="68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6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FC64D-60EC-731F-F5CE-62A729B14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E6239-4640-74D8-0B05-3B6B49E4E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36" y="381000"/>
            <a:ext cx="8128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F22B5E-3508-8CBE-9F69-3EAC81B2C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4" y="779584"/>
            <a:ext cx="3595078" cy="47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84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1D6F85-1190-3361-AB0F-91618163F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CAF4B1-CFB7-3291-2A27-57EF2F51A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58" y="0"/>
            <a:ext cx="10283483" cy="68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2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8C226-26ED-5F47-72F4-BFFD35DE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0F16E-464A-C7B1-CA8E-1EC54B819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1" y="0"/>
            <a:ext cx="1027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59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8BD2B2-811A-237D-01F4-AB9963481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645F2A-14A7-CD92-709F-7320C6FA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889" y="0"/>
            <a:ext cx="9426222" cy="687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13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EFA0E3-A814-0934-6B15-3D664EFF6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E67B6-2643-5D91-8C3D-1FFBF8A88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716" y="0"/>
            <a:ext cx="9200271" cy="686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7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5ACFE-4768-557E-9B91-E31A1FAB9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D54E-21E2-0AF0-7A4A-C8301BEB9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7512" y="1354207"/>
            <a:ext cx="8310489" cy="1623748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+mn-lt"/>
              </a:rPr>
              <a:t>Everton FC Heritage Society</a:t>
            </a:r>
            <a:br>
              <a:rPr lang="en-GB" sz="4000" b="1" dirty="0">
                <a:solidFill>
                  <a:schemeClr val="bg1"/>
                </a:solidFill>
              </a:rPr>
            </a:b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  <a:latin typeface="+mn-lt"/>
              </a:rPr>
              <a:t>Dixie Dean Memorial 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C14B3A-09DC-59BA-C65B-9029C241B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7426" y="3596050"/>
            <a:ext cx="6858000" cy="1241822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2024 Winner</a:t>
            </a:r>
          </a:p>
          <a:p>
            <a:r>
              <a:rPr lang="en-GB" sz="3600" b="1" dirty="0">
                <a:solidFill>
                  <a:schemeClr val="bg1"/>
                </a:solidFill>
              </a:rPr>
              <a:t>Seamus Coleman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F8ECD-20C5-A265-0324-332752E93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87" y="404752"/>
            <a:ext cx="1979426" cy="1623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A57900-CF5F-DE6C-5A6E-E2EA4E451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13" y="3320887"/>
            <a:ext cx="3115633" cy="2945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41203E-5016-1B18-727D-0BFBAF176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63" y="3320887"/>
            <a:ext cx="2926526" cy="296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7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2D07D-0A10-3673-DA62-462D0A0F9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D651C-9BE9-AB3D-948B-5CBE877A4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1" y="0"/>
            <a:ext cx="10859911" cy="687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4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3B5C1-A072-94C4-149E-B5BED85D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9E23B-29D7-BFEE-4A17-ECC991C66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4" y="0"/>
            <a:ext cx="10297551" cy="684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7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1A0DE-F70F-B4E8-9BDB-1A1427F1E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07731-25B8-45C7-BCC2-78DDF1AF4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668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E7726B-E6DC-FA8F-C725-50B034B91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/>
          <a:stretch/>
        </p:blipFill>
        <p:spPr>
          <a:xfrm>
            <a:off x="6260123" y="241785"/>
            <a:ext cx="5725550" cy="48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31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E4E1B7-27FF-FBE2-5233-12B1B2CF1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7C4EA9-FF08-74BD-A1AC-DA00EC59E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290" y="0"/>
            <a:ext cx="8771719" cy="68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1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DB74D-144B-1CDA-2ABE-F94797622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FD378-701B-10E4-DBA8-80247FAD8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42" y="436099"/>
            <a:ext cx="7507458" cy="5630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2B41DB-B9B7-5C3E-9A75-0F88E4620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233"/>
            <a:ext cx="5617239" cy="40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61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278ECC-D958-9E92-4430-6F5344D6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A8F707-B482-8EB0-76F8-96E511E98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389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12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</Words>
  <Application>Microsoft Office PowerPoint</Application>
  <PresentationFormat>Widescreen</PresentationFormat>
  <Paragraphs>17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Everton FC Heritage Society  Dixie Dean Memorial Award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Royden</dc:creator>
  <cp:lastModifiedBy>Mike Royden</cp:lastModifiedBy>
  <cp:revision>1</cp:revision>
  <dcterms:created xsi:type="dcterms:W3CDTF">2024-02-17T23:58:21Z</dcterms:created>
  <dcterms:modified xsi:type="dcterms:W3CDTF">2024-02-17T23:59:46Z</dcterms:modified>
</cp:coreProperties>
</file>